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74B"/>
    <a:srgbClr val="003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9E658-D003-BE44-811D-7F0F406908FF}" v="7" dt="2025-12-04T15:42:09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94658"/>
  </p:normalViewPr>
  <p:slideViewPr>
    <p:cSldViewPr snapToGrid="0" showGuides="1">
      <p:cViewPr>
        <p:scale>
          <a:sx n="50" d="100"/>
          <a:sy n="50" d="100"/>
        </p:scale>
        <p:origin x="648" y="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4970789"/>
            <a:ext cx="14346026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027487" indent="0">
              <a:buClr>
                <a:srgbClr val="134B52"/>
              </a:buClr>
              <a:buFont typeface="Wingdings" pitchFamily="2" charset="2"/>
              <a:buNone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SUMMARY</a:t>
            </a:r>
          </a:p>
          <a:p>
            <a:pPr lvl="0"/>
            <a:r>
              <a:rPr lang="en-GB" dirty="0"/>
              <a:t>Body text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5092" y="15254741"/>
            <a:ext cx="9516732" cy="23438299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METHODS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56B6EAF6-8A94-CE78-AD95-A10DD57F85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39948393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3A4EF9-081F-E005-41D2-0547C3D4DD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5803063" y="5054028"/>
            <a:ext cx="14346026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2085243" indent="-571500" algn="l">
              <a:buFont typeface="Wingdings" pitchFamily="2" charset="2"/>
              <a:buChar char="§"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KEY POINTS</a:t>
            </a:r>
          </a:p>
          <a:p>
            <a:pPr lvl="1"/>
            <a:r>
              <a:rPr lang="en-GB" dirty="0"/>
              <a:t>HIGHLIGHT 1</a:t>
            </a:r>
          </a:p>
          <a:p>
            <a:pPr lvl="1"/>
            <a:r>
              <a:rPr lang="en-GB" dirty="0"/>
              <a:t>HIGHLIGHT 2</a:t>
            </a:r>
          </a:p>
          <a:p>
            <a:pPr lvl="1"/>
            <a:r>
              <a:rPr lang="en-GB" dirty="0"/>
              <a:t>HIGHLIGHT 3</a:t>
            </a:r>
          </a:p>
          <a:p>
            <a:pPr lvl="1"/>
            <a:r>
              <a:rPr lang="en-GB" dirty="0"/>
              <a:t>HIGHLIGHT 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F7DAA3-B1E9-4EFF-755D-0AE64D7DB4D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24271" y="15254741"/>
            <a:ext cx="19324817" cy="1865121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RESULTS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2DA9F-0966-25F6-C544-5A65E6E796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824271" y="34692994"/>
            <a:ext cx="19324816" cy="3943126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CONCLUSIONS 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0CE13D78-C7CB-F9DF-F889-41FFC9396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87035" y="39948393"/>
            <a:ext cx="19324816" cy="227880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63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5043941"/>
            <a:ext cx="8954218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5092" y="15254741"/>
            <a:ext cx="8954218" cy="234383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0D3EC5-C70D-87C9-02A1-189307AFA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213725" y="5043941"/>
            <a:ext cx="9868618" cy="336491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EBF7AA-B950-1A30-49DD-4BF4069868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836758" y="5043941"/>
            <a:ext cx="8954218" cy="336491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12C36B-615F-158D-195C-E06F13E5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r>
              <a:rPr lang="en-GB" sz="4000" b="1" dirty="0" err="1"/>
              <a:t>climate.esa.int</a:t>
            </a:r>
            <a:endParaRPr lang="en-GB" sz="4000" b="1" dirty="0"/>
          </a:p>
          <a:p>
            <a:pPr algn="l"/>
            <a:endParaRPr lang="en-GB" dirty="0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12A12F0A-8CE1-0DD8-5F32-391AC36519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56223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5043942"/>
            <a:ext cx="8954218" cy="3217190"/>
          </a:xfrm>
          <a:solidFill>
            <a:srgbClr val="14474B"/>
          </a:solidFill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Take home message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82299" y="9682732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1 </a:t>
            </a:r>
          </a:p>
          <a:p>
            <a:pPr lvl="3"/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9D022-F894-0CE0-4C20-51A2E750452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213724" y="5043942"/>
            <a:ext cx="19577251" cy="3217190"/>
          </a:xfrm>
          <a:solidFill>
            <a:srgbClr val="14474B"/>
          </a:solidFill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chemeClr val="bg1"/>
              </a:buClr>
              <a:buFont typeface="Wingdings" pitchFamily="2" charset="2"/>
              <a:buChar char="§"/>
              <a:defRPr sz="4000">
                <a:solidFill>
                  <a:schemeClr val="bg1"/>
                </a:solidFill>
              </a:defRPr>
            </a:lvl3pPr>
            <a:lvl4pPr marL="4541230" indent="0">
              <a:buNone/>
              <a:defRPr/>
            </a:lvl4pPr>
          </a:lstStyle>
          <a:p>
            <a:pPr lvl="2"/>
            <a:r>
              <a:rPr lang="en-GB" dirty="0"/>
              <a:t>Highlight 1</a:t>
            </a:r>
          </a:p>
          <a:p>
            <a:pPr lvl="2"/>
            <a:r>
              <a:rPr lang="en-GB" dirty="0"/>
              <a:t>Highlight 2</a:t>
            </a:r>
          </a:p>
          <a:p>
            <a:pPr lvl="2"/>
            <a:r>
              <a:rPr lang="en-GB" dirty="0"/>
              <a:t>Highlight 3</a:t>
            </a:r>
          </a:p>
          <a:p>
            <a:pPr lvl="3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96C27E-EACD-2B13-E687-BFA562020B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2650" y="11730038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C547D2-55B3-5F98-03FB-8924530C3E8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696848" y="9682732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</a:t>
            </a:r>
          </a:p>
          <a:p>
            <a:pPr lvl="3"/>
            <a:endParaRPr lang="en-GB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AAA08366-F3E2-C374-5EB5-5F9B960E8A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697199" y="11730038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050D754-8B92-3C0F-AE71-900D4AF68F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299" y="21612685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</a:t>
            </a:r>
          </a:p>
          <a:p>
            <a:pPr lvl="3"/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E71785C6-EAF6-6E63-DF0B-7284D98EAE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2650" y="23659991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F991E11-9132-DF20-3F78-C370F9D194E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5696848" y="21612685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 </a:t>
            </a:r>
          </a:p>
          <a:p>
            <a:pPr lvl="3"/>
            <a:endParaRPr lang="en-GB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7DB34A84-B8D3-D973-82C0-13BFC32FB01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697199" y="23659991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34DA098-6A44-9046-65BF-9C175FB46D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1259529" y="33542638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Conclusions</a:t>
            </a:r>
          </a:p>
          <a:p>
            <a:pPr lvl="3"/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56D321-3778-3B76-CE4F-C8B93BEAFB5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074078" y="33542638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Future research</a:t>
            </a:r>
          </a:p>
          <a:p>
            <a:pPr lvl="3"/>
            <a:endParaRPr lang="en-GB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998D45EE-F567-97CB-0888-BEF89B59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E24CFCB5-C7C1-1180-2CDF-394B3A67E6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386296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5368" y="5164131"/>
            <a:ext cx="12807832" cy="6226659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 dirty="0"/>
              <a:t>SECTION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5368" y="10306525"/>
            <a:ext cx="12807832" cy="27846027"/>
          </a:xfrm>
        </p:spPr>
        <p:txBody>
          <a:bodyPr/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>
              <a:defRPr lang="en-GB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dirty="0"/>
              <a:t>Body text</a:t>
            </a:r>
          </a:p>
          <a:p>
            <a:pPr marL="3784359" lvl="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14474B"/>
              </a:buClr>
              <a:buFont typeface="Arial" panose="020B0604020202020204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26828" y="5164131"/>
            <a:ext cx="12870909" cy="6226659"/>
          </a:xfrm>
        </p:spPr>
        <p:txBody>
          <a:bodyPr anchor="ctr">
            <a:normAutofit/>
          </a:bodyPr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 dirty="0"/>
              <a:t>SECTION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26828" y="10306525"/>
            <a:ext cx="12870909" cy="27846027"/>
          </a:xfrm>
        </p:spPr>
        <p:txBody>
          <a:bodyPr/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>
              <a:buClr>
                <a:srgbClr val="14474B"/>
              </a:buClr>
              <a:buFont typeface="Wingdings" pitchFamily="2" charset="2"/>
              <a:buChar char="§"/>
              <a:defRPr lang="en-GB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dirty="0"/>
              <a:t>Second level</a:t>
            </a:r>
          </a:p>
          <a:p>
            <a:pPr marL="3784359" lvl="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606B09-20CF-0223-E171-DAC44559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r>
              <a:rPr lang="en-GB" sz="4000" b="1" dirty="0" err="1"/>
              <a:t>climate.esa.int</a:t>
            </a:r>
            <a:endParaRPr lang="en-GB" sz="4000" b="1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5922F23-6DA8-E3DA-27D1-BEF8D18EB4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4BCEA4-45B1-56B6-48C9-7CE87911F5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7A51C5-E5FF-2513-7249-E182F3226867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37202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843" y="5043941"/>
            <a:ext cx="29767939" cy="33649099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D403D1-6825-F779-5CA7-3F8CBC4A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r>
              <a:rPr lang="en-GB" sz="4000" b="1" dirty="0" err="1"/>
              <a:t>climate.esa.int</a:t>
            </a:r>
            <a:endParaRPr lang="en-GB" sz="4000" b="1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5F65E7B7-CF39-31E8-0099-0387BC2E54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268982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r>
              <a:rPr lang="en-GB" sz="4000" b="1" dirty="0" err="1"/>
              <a:t>climate.esa.int</a:t>
            </a:r>
            <a:endParaRPr lang="en-GB" sz="40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05F745-E522-4DD4-FB32-9C2DFD84431E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10C9D83-B793-D764-FF0B-02D63B4732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366416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01E94-A0EB-7D44-BA96-D6182CF5171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E24E7-4DFE-C74C-82F6-486701320B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ue lines&#10;&#10;Description automatically generated">
            <a:extLst>
              <a:ext uri="{FF2B5EF4-FFF2-40B4-BE49-F238E27FC236}">
                <a16:creationId xmlns:a16="http://schemas.microsoft.com/office/drawing/2014/main" id="{FF034570-378E-F47E-70D8-D3487215062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785326"/>
            <a:ext cx="30822787" cy="435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65" r:id="rId4"/>
    <p:sldLayoutId id="2147483662" r:id="rId5"/>
    <p:sldLayoutId id="2147483661" r:id="rId6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B96A-13D3-B496-B33E-5BE2C0416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FDDB1-95E4-C0F8-13F6-1F0C2E09BBF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8828" y="5269644"/>
            <a:ext cx="15181956" cy="103343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3F79B-FEB1-1F84-C55B-BD67CFB3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9E939-185E-2F1E-7FFF-FBC3CB1CB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EDF0C-230D-5AF8-B6BB-3BE8E100A89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77D27B-D99F-72E0-3C36-962F491D80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03798-8CDC-CDBC-3A46-D340F606591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92E958-28E2-096D-32D9-C574C1F153E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9BC4C6-CBEB-3963-1DDF-836CC8CD6AC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FC4386-8FB9-A770-6947-EF02AD55D6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A 1 ">
      <a:dk1>
        <a:srgbClr val="7C7E7C"/>
      </a:dk1>
      <a:lt1>
        <a:srgbClr val="FFFFFF"/>
      </a:lt1>
      <a:dk2>
        <a:srgbClr val="D0103A"/>
      </a:dk2>
      <a:lt2>
        <a:srgbClr val="000000"/>
      </a:lt2>
      <a:accent1>
        <a:srgbClr val="01348E"/>
      </a:accent1>
      <a:accent2>
        <a:srgbClr val="E97132"/>
      </a:accent2>
      <a:accent3>
        <a:srgbClr val="FFFFFF"/>
      </a:accent3>
      <a:accent4>
        <a:srgbClr val="404146"/>
      </a:accent4>
      <a:accent5>
        <a:srgbClr val="A9AEC5"/>
      </a:accent5>
      <a:accent6>
        <a:srgbClr val="01773B"/>
      </a:accent6>
      <a:hlink>
        <a:srgbClr val="E37122"/>
      </a:hlink>
      <a:folHlink>
        <a:srgbClr val="0798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Fisher</dc:creator>
  <cp:lastModifiedBy>Paul Fisher</cp:lastModifiedBy>
  <cp:revision>2</cp:revision>
  <dcterms:created xsi:type="dcterms:W3CDTF">2024-09-13T08:54:40Z</dcterms:created>
  <dcterms:modified xsi:type="dcterms:W3CDTF">2025-12-04T15:43:00Z</dcterms:modified>
</cp:coreProperties>
</file>